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65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232343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Abdelrahman Ahmed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11-13-2022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2514</Words>
  <Application>Microsoft Office PowerPoint</Application>
  <PresentationFormat>Widescreen</PresentationFormat>
  <Paragraphs>311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Abdelrahman Ahmed Hassan Atia</cp:lastModifiedBy>
  <cp:revision>1</cp:revision>
  <dcterms:created xsi:type="dcterms:W3CDTF">2022-11-13T17:39:40Z</dcterms:created>
  <dcterms:modified xsi:type="dcterms:W3CDTF">2022-11-13T17:40:38Z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2022-11-13T00:00:00Z</vt:filetime>
  </property>
</Properties>
</file>